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9" autoAdjust="0"/>
    <p:restoredTop sz="94660"/>
  </p:normalViewPr>
  <p:slideViewPr>
    <p:cSldViewPr>
      <p:cViewPr varScale="1">
        <p:scale>
          <a:sx n="85" d="100"/>
          <a:sy n="85" d="100"/>
        </p:scale>
        <p:origin x="816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. Leeg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tekst 2">
            <a:extLst>
              <a:ext uri="{FF2B5EF4-FFF2-40B4-BE49-F238E27FC236}">
                <a16:creationId xmlns:a16="http://schemas.microsoft.com/office/drawing/2014/main" id="{BB08D2CD-8DB8-444D-A69A-A90DF60BAE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51520" y="1268760"/>
            <a:ext cx="8640960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800"/>
            </a:lvl1pPr>
          </a:lstStyle>
          <a:p>
            <a:pPr lvl="0"/>
            <a:r>
              <a:rPr lang="nl-NL" dirty="0"/>
              <a:t>Samenvatting</a:t>
            </a:r>
          </a:p>
          <a:p>
            <a:pPr lvl="0"/>
            <a:r>
              <a:rPr lang="nl-NL" dirty="0"/>
              <a:t>Datums</a:t>
            </a:r>
          </a:p>
          <a:p>
            <a:pPr lvl="0"/>
            <a:r>
              <a:rPr lang="nl-NL" dirty="0"/>
              <a:t>Steekwoorden</a:t>
            </a:r>
          </a:p>
          <a:p>
            <a:pPr lvl="0"/>
            <a:r>
              <a:rPr lang="nl-NL" dirty="0"/>
              <a:t>Wie/ Wat/ Waar</a:t>
            </a:r>
          </a:p>
          <a:p>
            <a:pPr lvl="0"/>
            <a:r>
              <a:rPr lang="nl-NL" dirty="0"/>
              <a:t>Onderdelen</a:t>
            </a:r>
          </a:p>
          <a:p>
            <a:pPr lvl="0"/>
            <a:r>
              <a:rPr lang="nl-NL" dirty="0"/>
              <a:t>Enz.</a:t>
            </a:r>
          </a:p>
          <a:p>
            <a:pPr lvl="0"/>
            <a:r>
              <a:rPr lang="nl-NL" dirty="0"/>
              <a:t>Tussen 28 – 36 </a:t>
            </a:r>
            <a:r>
              <a:rPr lang="nl-NL" dirty="0" err="1"/>
              <a:t>pt</a:t>
            </a:r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97AA44A-9B1B-4460-BFDA-67FCC32250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66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81166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Inhoud van </a:t>
            </a:r>
            <a:r>
              <a:rPr lang="nl-NL"/>
              <a:t>je oproep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619672" y="404664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/>
              <a:t>Titel van je oproep</a:t>
            </a:r>
          </a:p>
        </p:txBody>
      </p:sp>
    </p:spTree>
    <p:extLst>
      <p:ext uri="{BB962C8B-B14F-4D97-AF65-F5344CB8AC3E}">
        <p14:creationId xmlns:p14="http://schemas.microsoft.com/office/powerpoint/2010/main" val="443026852"/>
      </p:ext>
    </p:extLst>
  </p:cSld>
  <p:clrMapOvr>
    <a:masterClrMapping/>
  </p:clrMapOvr>
</p:sld>
</file>

<file path=ppt/theme/theme1.xml><?xml version="1.0" encoding="utf-8"?>
<a:theme xmlns:a="http://schemas.openxmlformats.org/drawingml/2006/main" name="Plantagekerk Beamer Standaard">
  <a:themeElements>
    <a:clrScheme name="Plantagekerk Beamer Standaard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00FF"/>
      </a:accent1>
      <a:accent2>
        <a:srgbClr val="00B0F0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Pantagekerk Beamer Standaar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Oproep voorloop</Template>
  <TotalTime>126</TotalTime>
  <Words>8</Words>
  <Application>Microsoft Office PowerPoint</Application>
  <PresentationFormat>Diavoorstelling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Tahoma</vt:lpstr>
      <vt:lpstr>Plantagekerk Beamer Standaard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Pinksterkamperen</dc:title>
  <dc:creator>Hessel de Jong</dc:creator>
  <cp:lastModifiedBy>Jaap Meijer</cp:lastModifiedBy>
  <cp:revision>15</cp:revision>
  <dcterms:created xsi:type="dcterms:W3CDTF">2017-11-14T20:46:56Z</dcterms:created>
  <dcterms:modified xsi:type="dcterms:W3CDTF">2018-02-02T11:45:06Z</dcterms:modified>
</cp:coreProperties>
</file>